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9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6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1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7503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26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9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84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6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5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3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6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1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70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BA97-88B2-4E68-B1A3-52B737ED6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781" y="1122363"/>
            <a:ext cx="5896391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Mountain Resort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83005-7A19-45E4-9AD7-544573F94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781" y="3602038"/>
            <a:ext cx="58963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09/14/2022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 Hannan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FE99DC6-90ED-440F-B700-CC261B772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7678736" y="2235770"/>
            <a:ext cx="3402767" cy="190862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4676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55C5-1973-3493-49F6-17ED20EB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34262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Discussion time</a:t>
            </a:r>
          </a:p>
        </p:txBody>
      </p:sp>
    </p:spTree>
    <p:extLst>
      <p:ext uri="{BB962C8B-B14F-4D97-AF65-F5344CB8AC3E}">
        <p14:creationId xmlns:p14="http://schemas.microsoft.com/office/powerpoint/2010/main" val="95783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4A071-FDB5-41F9-A82C-6B2233F5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800" y="971549"/>
            <a:ext cx="4838963" cy="461645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Backstory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24D87-F15B-4837-B9CE-98559D18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Big Mountain Resort: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Mountain Resort offers spectacular views of Glacier National Park and Flathead National Forest, with access to 105 trails.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year about 350,000  people ski or snowboard at Big Mountain.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has expressed its desire to generate more revenue by raising ticket prices, or cutting down on operational cost, but does not know what and how much to raise/cut prices/operational cost.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b="1" i="0" u="none" strike="noStrike" cap="none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Statement:</a:t>
            </a:r>
          </a:p>
          <a:p>
            <a:pPr>
              <a:lnSpc>
                <a:spcPct val="110000"/>
              </a:lnSpc>
            </a:pPr>
            <a:r>
              <a:rPr lang="en-US" sz="1600" b="1" i="0" u="none" strike="noStrike" cap="none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can Big Mountain Resort: </a:t>
            </a:r>
          </a:p>
          <a:p>
            <a:pPr lvl="1">
              <a:lnSpc>
                <a:spcPct val="110000"/>
              </a:lnSpc>
            </a:pPr>
            <a:r>
              <a:rPr lang="en-US" sz="1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1400" b="1" i="0" u="none" strike="noStrike" cap="none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aintain their profit margin of 10% or more </a:t>
            </a:r>
          </a:p>
          <a:p>
            <a:pPr lvl="1">
              <a:lnSpc>
                <a:spcPct val="110000"/>
              </a:lnSpc>
            </a:pPr>
            <a:r>
              <a:rPr lang="en-US" sz="1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</a:t>
            </a:r>
            <a:r>
              <a:rPr lang="en-US" sz="1400" b="1" i="0" u="none" strike="noStrike" cap="none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djusting their ticket prices, operational costs</a:t>
            </a:r>
          </a:p>
          <a:p>
            <a:pPr lvl="1">
              <a:lnSpc>
                <a:spcPct val="110000"/>
              </a:lnSpc>
            </a:pPr>
            <a:r>
              <a:rPr lang="en-US" sz="1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Offset </a:t>
            </a:r>
            <a:r>
              <a:rPr lang="en-US" sz="1400" b="1" i="0" u="none" strike="noStrike" cap="none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additional added chair expense, that increased their operational cost by $1.54M.</a:t>
            </a:r>
            <a:br>
              <a:rPr lang="en-US" sz="1400" b="1" i="0" u="none" strike="noStrike" cap="none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endParaRPr lang="en-US" sz="1400" b="1" i="0" u="none" strike="noStrike" cap="none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3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784B-CA32-4226-AD85-0583707D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	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0886-3CB8-4F04-915A-9BC92EC1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94139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prices model is based on weekend prices only.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do not know the total operational cost: cost for runs, snow making area, etc..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52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29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442E747-2B4B-4715-83D8-FFE73111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48" y="3955285"/>
            <a:ext cx="10456673" cy="19221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Mountain advantages: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Snow making area (600 acres)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Vertical dr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 (~2350 feet)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113A73-1220-826B-EC50-A57188F22438}"/>
              </a:ext>
            </a:extLst>
          </p:cNvPr>
          <p:cNvSpPr/>
          <p:nvPr/>
        </p:nvSpPr>
        <p:spPr>
          <a:xfrm>
            <a:off x="518948" y="331024"/>
            <a:ext cx="11424074" cy="3097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560031F-EEA4-FCEA-0C63-DD9A70CE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4" y="438378"/>
            <a:ext cx="5437496" cy="2990622"/>
          </a:xfrm>
          <a:prstGeom prst="rect">
            <a:avLst/>
          </a:prstGeom>
        </p:spPr>
      </p:pic>
      <p:pic>
        <p:nvPicPr>
          <p:cNvPr id="8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F15532BF-BD1F-C48F-2C31-A1C6991C3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62" y="438376"/>
            <a:ext cx="5437499" cy="29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2448-6B53-4825-B35B-6386BF4C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526556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F53F218C-D376-40A2-8215-DC5A53861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D82F135-87D3-4439-9E49-9FFA985E9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14" y="1189717"/>
            <a:ext cx="3593579" cy="2158850"/>
          </a:xfrm>
          <a:prstGeom prst="rect">
            <a:avLst/>
          </a:prstGeom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3AE5CF73-3769-4377-8DFC-C1463DDDE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DD6004A-8D9D-47C0-AE5A-2A13BD36E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14" y="3419948"/>
            <a:ext cx="3625595" cy="215884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AEE78D-44B2-4CEE-B951-024A7A2CF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1949414"/>
            <a:ext cx="6340085" cy="395713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Mountain has one of the longest runs.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Mountain compares well for the number of runs. There are some resorts with more, but not many.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also gives us an incentive to reduce the number of runs, which will result in reduction of our operational cost. </a:t>
            </a:r>
          </a:p>
        </p:txBody>
      </p:sp>
    </p:spTree>
    <p:extLst>
      <p:ext uri="{BB962C8B-B14F-4D97-AF65-F5344CB8AC3E}">
        <p14:creationId xmlns:p14="http://schemas.microsoft.com/office/powerpoint/2010/main" val="36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FDA3-0AD4-495E-8595-235F3924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F53F218C-D376-40A2-8215-DC5A53861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D139908F-8BAD-4950-9BFC-EF9DBCD27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8" y="1072738"/>
            <a:ext cx="3565953" cy="2307771"/>
          </a:xfrm>
          <a:prstGeom prst="rect">
            <a:avLst/>
          </a:prstGeom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3AE5CF73-3769-4377-8DFC-C1463DDDE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5D6BF903-08AF-49C2-92E5-D3E2EFCD1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2" y="3380508"/>
            <a:ext cx="3521457" cy="220089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21FC1C-7E53-4799-8C09-847F405A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3"/>
            <a:ext cx="6340085" cy="395713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resorts have no fast quads, Big Mountain has 3.</a:t>
            </a:r>
          </a:p>
          <a:p>
            <a:pPr marL="0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Mountain is amongst the resorts with the largest amount of skiable terrain.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12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A3CF-772A-419F-8AC5-B367D50B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US" dirty="0"/>
              <a:t>	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3F218C-D376-40A2-8215-DC5A53861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BDCC9CA-2F77-42AA-BADF-8D54DA3E6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8" y="1201593"/>
            <a:ext cx="3583137" cy="21469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AE5CF73-3769-4377-8DFC-C1463DDDE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A90F122-5470-46E1-B080-F653DCF34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8" y="3419948"/>
            <a:ext cx="3583137" cy="218124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1E8524-102E-4F0C-95A3-8C6FFE86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3"/>
            <a:ext cx="6340085" cy="395713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Mountain has a huge advantage on snow making area</a:t>
            </a: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others.</a:t>
            </a:r>
            <a:endParaRPr lang="en-US" sz="1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Mountain has amongst the highest number of total chairs.</a:t>
            </a:r>
            <a:endParaRPr lang="en-US" sz="15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0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09A5E449-B95D-46A6-9234-5477BCBAD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48543-2357-41E8-866F-C7551843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386" y="733425"/>
            <a:ext cx="3408068" cy="132632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US" sz="28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B113FE-00ED-4DFD-B853-285DBAE33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C160A-A880-55AB-390A-7CC18215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90" y="1925267"/>
            <a:ext cx="5926045" cy="3007467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8CC676F-74F1-441D-9B51-42C5B87F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86AE85-B20F-453C-9AA0-968FC2B4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7" y="2096064"/>
            <a:ext cx="3408070" cy="396212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Closing one, two, or even five runs, doesn’t decrease much revenue. However, </a:t>
            </a:r>
            <a:r>
              <a:rPr lang="en-US" sz="14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ncreasing the closures down to 6 or more leads to a large drop.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lose around $1.25M in revenue by closing 5 runs, however we will save from the reduction in the operational cost that comes with the runs. </a:t>
            </a:r>
          </a:p>
        </p:txBody>
      </p:sp>
    </p:spTree>
    <p:extLst>
      <p:ext uri="{BB962C8B-B14F-4D97-AF65-F5344CB8AC3E}">
        <p14:creationId xmlns:p14="http://schemas.microsoft.com/office/powerpoint/2010/main" val="1705125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7E99-6450-4309-A859-156464A3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5DFD-90FC-48BB-B301-E47715196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353762" cy="3855279"/>
          </a:xfrm>
        </p:spPr>
        <p:txBody>
          <a:bodyPr>
            <a:normAutofit fontScale="85000" lnSpcReduction="20000"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Currently, the resort is undercharging tickets by $13.22 ($94.22 modeled price - $81 actual price)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weekday prices can prove vital to making our model better.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recommendations to increase ticket price: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 chairlift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another run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150ft drop (more if 2 acres of snow). 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pricing strategy.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554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7670</TotalTime>
  <Words>422</Words>
  <Application>Microsoft Office PowerPoint</Application>
  <PresentationFormat>Widescreen</PresentationFormat>
  <Paragraphs>54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Rockwell</vt:lpstr>
      <vt:lpstr>Times New Roman</vt:lpstr>
      <vt:lpstr>Damask</vt:lpstr>
      <vt:lpstr>Big Mountain Resort </vt:lpstr>
      <vt:lpstr>Problem Statement &amp; Backstory </vt:lpstr>
      <vt:lpstr>Missing Data  </vt:lpstr>
      <vt:lpstr>PowerPoint Presentation</vt:lpstr>
      <vt:lpstr>Resources</vt:lpstr>
      <vt:lpstr>Resources</vt:lpstr>
      <vt:lpstr>Resources </vt:lpstr>
      <vt:lpstr>Resources </vt:lpstr>
      <vt:lpstr> Conclusion </vt:lpstr>
      <vt:lpstr>Thank you!   Discussion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Muhammad Hannan</dc:creator>
  <cp:lastModifiedBy>Muhammad Hannan</cp:lastModifiedBy>
  <cp:revision>11</cp:revision>
  <dcterms:created xsi:type="dcterms:W3CDTF">2022-02-11T00:21:14Z</dcterms:created>
  <dcterms:modified xsi:type="dcterms:W3CDTF">2022-09-14T04:27:51Z</dcterms:modified>
</cp:coreProperties>
</file>